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ca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5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riangle rect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ítol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ca-ES" smtClean="0"/>
              <a:t>Feu clic aquí per editar l'estil</a:t>
            </a:r>
            <a:endParaRPr kumimoji="0" lang="en-US"/>
          </a:p>
        </p:txBody>
      </p:sp>
      <p:sp>
        <p:nvSpPr>
          <p:cNvPr id="17" name="Subtítol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ca-ES" smtClean="0"/>
              <a:t>Feu clic aquí per editar l'estil de subtítols del patró.</a:t>
            </a:r>
            <a:endParaRPr kumimoji="0" lang="en-US"/>
          </a:p>
        </p:txBody>
      </p:sp>
      <p:grpSp>
        <p:nvGrpSpPr>
          <p:cNvPr id="2" name="Agrupa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orma lliure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orma lliure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orma lliure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Connector recte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Contenidor de data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816DAE99-DEA4-4636-BB1D-0167416B02EA}" type="datetimeFigureOut">
              <a:rPr lang="ca-ES" smtClean="0"/>
              <a:t>12/11/2010</a:t>
            </a:fld>
            <a:endParaRPr lang="ca-ES"/>
          </a:p>
        </p:txBody>
      </p:sp>
      <p:sp>
        <p:nvSpPr>
          <p:cNvPr id="19" name="Contenidor de peu de pàgina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ca-ES"/>
          </a:p>
        </p:txBody>
      </p:sp>
      <p:sp>
        <p:nvSpPr>
          <p:cNvPr id="27" name="Contenidor de número de diapositiva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3A9E0AFA-B5ED-40BE-936B-291F9E270A3E}" type="slidenum">
              <a:rPr lang="ca-ES" smtClean="0"/>
              <a:t>‹#›</a:t>
            </a:fld>
            <a:endParaRPr lang="ca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ol i text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ca-ES" smtClean="0"/>
              <a:t>Feu clic aquí per editar l'estil</a:t>
            </a:r>
            <a:endParaRPr kumimoji="0" lang="en-US"/>
          </a:p>
        </p:txBody>
      </p:sp>
      <p:sp>
        <p:nvSpPr>
          <p:cNvPr id="3" name="Contenidor de text vertical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ca-ES" smtClean="0"/>
              <a:t>Feu clic aquí per editar els estils de text</a:t>
            </a:r>
          </a:p>
          <a:p>
            <a:pPr lvl="1" eaLnBrk="1" latinLnBrk="0" hangingPunct="1"/>
            <a:r>
              <a:rPr lang="ca-ES" smtClean="0"/>
              <a:t>Segon nivell</a:t>
            </a:r>
          </a:p>
          <a:p>
            <a:pPr lvl="2" eaLnBrk="1" latinLnBrk="0" hangingPunct="1"/>
            <a:r>
              <a:rPr lang="ca-ES" smtClean="0"/>
              <a:t>Tercer nivell</a:t>
            </a:r>
          </a:p>
          <a:p>
            <a:pPr lvl="3" eaLnBrk="1" latinLnBrk="0" hangingPunct="1"/>
            <a:r>
              <a:rPr lang="ca-ES" smtClean="0"/>
              <a:t>Quart nivell</a:t>
            </a:r>
          </a:p>
          <a:p>
            <a:pPr lvl="4" eaLnBrk="1" latinLnBrk="0" hangingPunct="1"/>
            <a:r>
              <a:rPr lang="ca-ES" smtClean="0"/>
              <a:t>Cinquè nivell</a:t>
            </a:r>
            <a:endParaRPr kumimoji="0" lang="en-US"/>
          </a:p>
        </p:txBody>
      </p:sp>
      <p:sp>
        <p:nvSpPr>
          <p:cNvPr id="4" name="Contenidor de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16DAE99-DEA4-4636-BB1D-0167416B02EA}" type="datetimeFigureOut">
              <a:rPr lang="ca-ES" smtClean="0"/>
              <a:t>12/11/2010</a:t>
            </a:fld>
            <a:endParaRPr lang="ca-ES"/>
          </a:p>
        </p:txBody>
      </p:sp>
      <p:sp>
        <p:nvSpPr>
          <p:cNvPr id="5" name="Contenidor de peu de pà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a-ES"/>
          </a:p>
        </p:txBody>
      </p:sp>
      <p:sp>
        <p:nvSpPr>
          <p:cNvPr id="6" name="Conteni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A9E0AFA-B5ED-40BE-936B-291F9E270A3E}" type="slidenum">
              <a:rPr lang="ca-ES" smtClean="0"/>
              <a:t>‹#›</a:t>
            </a:fld>
            <a:endParaRPr lang="ca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ol vertical i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vertical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ca-ES" smtClean="0"/>
              <a:t>Feu clic aquí per editar l'estil</a:t>
            </a:r>
            <a:endParaRPr kumimoji="0" lang="en-US"/>
          </a:p>
        </p:txBody>
      </p:sp>
      <p:sp>
        <p:nvSpPr>
          <p:cNvPr id="3" name="Contenidor de text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ca-ES" smtClean="0"/>
              <a:t>Feu clic aquí per editar els estils de text</a:t>
            </a:r>
          </a:p>
          <a:p>
            <a:pPr lvl="1" eaLnBrk="1" latinLnBrk="0" hangingPunct="1"/>
            <a:r>
              <a:rPr lang="ca-ES" smtClean="0"/>
              <a:t>Segon nivell</a:t>
            </a:r>
          </a:p>
          <a:p>
            <a:pPr lvl="2" eaLnBrk="1" latinLnBrk="0" hangingPunct="1"/>
            <a:r>
              <a:rPr lang="ca-ES" smtClean="0"/>
              <a:t>Tercer nivell</a:t>
            </a:r>
          </a:p>
          <a:p>
            <a:pPr lvl="3" eaLnBrk="1" latinLnBrk="0" hangingPunct="1"/>
            <a:r>
              <a:rPr lang="ca-ES" smtClean="0"/>
              <a:t>Quart nivell</a:t>
            </a:r>
          </a:p>
          <a:p>
            <a:pPr lvl="4" eaLnBrk="1" latinLnBrk="0" hangingPunct="1"/>
            <a:r>
              <a:rPr lang="ca-ES" smtClean="0"/>
              <a:t>Cinquè nivell</a:t>
            </a:r>
            <a:endParaRPr kumimoji="0" lang="en-US"/>
          </a:p>
        </p:txBody>
      </p:sp>
      <p:sp>
        <p:nvSpPr>
          <p:cNvPr id="4" name="Contenidor de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16DAE99-DEA4-4636-BB1D-0167416B02EA}" type="datetimeFigureOut">
              <a:rPr lang="ca-ES" smtClean="0"/>
              <a:t>12/11/2010</a:t>
            </a:fld>
            <a:endParaRPr lang="ca-ES"/>
          </a:p>
        </p:txBody>
      </p:sp>
      <p:sp>
        <p:nvSpPr>
          <p:cNvPr id="5" name="Contenidor de peu de pà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a-ES"/>
          </a:p>
        </p:txBody>
      </p:sp>
      <p:sp>
        <p:nvSpPr>
          <p:cNvPr id="6" name="Conteni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A9E0AFA-B5ED-40BE-936B-291F9E270A3E}" type="slidenum">
              <a:rPr lang="ca-ES" smtClean="0"/>
              <a:t>‹#›</a:t>
            </a:fld>
            <a:endParaRPr lang="ca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ol i objec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idor de contingut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ca-ES" smtClean="0"/>
              <a:t>Feu clic aquí per editar els estils de text</a:t>
            </a:r>
          </a:p>
          <a:p>
            <a:pPr lvl="1" eaLnBrk="1" latinLnBrk="0" hangingPunct="1"/>
            <a:r>
              <a:rPr lang="ca-ES" smtClean="0"/>
              <a:t>Segon nivell</a:t>
            </a:r>
          </a:p>
          <a:p>
            <a:pPr lvl="2" eaLnBrk="1" latinLnBrk="0" hangingPunct="1"/>
            <a:r>
              <a:rPr lang="ca-ES" smtClean="0"/>
              <a:t>Tercer nivell</a:t>
            </a:r>
          </a:p>
          <a:p>
            <a:pPr lvl="3" eaLnBrk="1" latinLnBrk="0" hangingPunct="1"/>
            <a:r>
              <a:rPr lang="ca-ES" smtClean="0"/>
              <a:t>Quart nivell</a:t>
            </a:r>
          </a:p>
          <a:p>
            <a:pPr lvl="4" eaLnBrk="1" latinLnBrk="0" hangingPunct="1"/>
            <a:r>
              <a:rPr lang="ca-ES" smtClean="0"/>
              <a:t>Cinquè nivell</a:t>
            </a:r>
            <a:endParaRPr kumimoji="0" lang="en-US"/>
          </a:p>
        </p:txBody>
      </p:sp>
      <p:sp>
        <p:nvSpPr>
          <p:cNvPr id="4" name="Contenidor de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16DAE99-DEA4-4636-BB1D-0167416B02EA}" type="datetimeFigureOut">
              <a:rPr lang="ca-ES" smtClean="0"/>
              <a:t>12/11/2010</a:t>
            </a:fld>
            <a:endParaRPr lang="ca-ES"/>
          </a:p>
        </p:txBody>
      </p:sp>
      <p:sp>
        <p:nvSpPr>
          <p:cNvPr id="5" name="Contenidor de peu de pà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a-ES"/>
          </a:p>
        </p:txBody>
      </p:sp>
      <p:sp>
        <p:nvSpPr>
          <p:cNvPr id="6" name="Conteni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A9E0AFA-B5ED-40BE-936B-291F9E270A3E}" type="slidenum">
              <a:rPr lang="ca-ES" smtClean="0"/>
              <a:t>‹#›</a:t>
            </a:fld>
            <a:endParaRPr lang="ca-ES"/>
          </a:p>
        </p:txBody>
      </p:sp>
      <p:sp>
        <p:nvSpPr>
          <p:cNvPr id="7" name="Títol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ca-ES" smtClean="0"/>
              <a:t>Feu clic aquí per editar l'estil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pçalera de la secció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ca-ES" smtClean="0"/>
              <a:t>Feu clic aquí per editar l'estil</a:t>
            </a:r>
            <a:endParaRPr kumimoji="0" lang="en-US"/>
          </a:p>
        </p:txBody>
      </p:sp>
      <p:sp>
        <p:nvSpPr>
          <p:cNvPr id="3" name="Contenidor de text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ca-ES" smtClean="0"/>
              <a:t>Feu clic aquí per editar els estils de text</a:t>
            </a:r>
          </a:p>
        </p:txBody>
      </p:sp>
      <p:sp>
        <p:nvSpPr>
          <p:cNvPr id="4" name="Contenidor de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16DAE99-DEA4-4636-BB1D-0167416B02EA}" type="datetimeFigureOut">
              <a:rPr lang="ca-ES" smtClean="0"/>
              <a:t>12/11/2010</a:t>
            </a:fld>
            <a:endParaRPr lang="ca-ES"/>
          </a:p>
        </p:txBody>
      </p:sp>
      <p:sp>
        <p:nvSpPr>
          <p:cNvPr id="5" name="Contenidor de peu de pà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a-ES"/>
          </a:p>
        </p:txBody>
      </p:sp>
      <p:sp>
        <p:nvSpPr>
          <p:cNvPr id="6" name="Conteni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A9E0AFA-B5ED-40BE-936B-291F9E270A3E}" type="slidenum">
              <a:rPr lang="ca-ES" smtClean="0"/>
              <a:t>‹#›</a:t>
            </a:fld>
            <a:endParaRPr lang="ca-ES"/>
          </a:p>
        </p:txBody>
      </p:sp>
      <p:sp>
        <p:nvSpPr>
          <p:cNvPr id="7" name="Cometes angulars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ometes angulars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ctes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idor de contingut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ca-ES" smtClean="0"/>
              <a:t>Feu clic aquí per editar els estils de text</a:t>
            </a:r>
          </a:p>
          <a:p>
            <a:pPr lvl="1" eaLnBrk="1" latinLnBrk="0" hangingPunct="1"/>
            <a:r>
              <a:rPr lang="ca-ES" smtClean="0"/>
              <a:t>Segon nivell</a:t>
            </a:r>
          </a:p>
          <a:p>
            <a:pPr lvl="2" eaLnBrk="1" latinLnBrk="0" hangingPunct="1"/>
            <a:r>
              <a:rPr lang="ca-ES" smtClean="0"/>
              <a:t>Tercer nivell</a:t>
            </a:r>
          </a:p>
          <a:p>
            <a:pPr lvl="3" eaLnBrk="1" latinLnBrk="0" hangingPunct="1"/>
            <a:r>
              <a:rPr lang="ca-ES" smtClean="0"/>
              <a:t>Quart nivell</a:t>
            </a:r>
          </a:p>
          <a:p>
            <a:pPr lvl="4" eaLnBrk="1" latinLnBrk="0" hangingPunct="1"/>
            <a:r>
              <a:rPr lang="ca-ES" smtClean="0"/>
              <a:t>Cinquè nivell</a:t>
            </a:r>
            <a:endParaRPr kumimoji="0" lang="en-US"/>
          </a:p>
        </p:txBody>
      </p:sp>
      <p:sp>
        <p:nvSpPr>
          <p:cNvPr id="4" name="Contenidor de contingut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ca-ES" smtClean="0"/>
              <a:t>Feu clic aquí per editar els estils de text</a:t>
            </a:r>
          </a:p>
          <a:p>
            <a:pPr lvl="1" eaLnBrk="1" latinLnBrk="0" hangingPunct="1"/>
            <a:r>
              <a:rPr lang="ca-ES" smtClean="0"/>
              <a:t>Segon nivell</a:t>
            </a:r>
          </a:p>
          <a:p>
            <a:pPr lvl="2" eaLnBrk="1" latinLnBrk="0" hangingPunct="1"/>
            <a:r>
              <a:rPr lang="ca-ES" smtClean="0"/>
              <a:t>Tercer nivell</a:t>
            </a:r>
          </a:p>
          <a:p>
            <a:pPr lvl="3" eaLnBrk="1" latinLnBrk="0" hangingPunct="1"/>
            <a:r>
              <a:rPr lang="ca-ES" smtClean="0"/>
              <a:t>Quart nivell</a:t>
            </a:r>
          </a:p>
          <a:p>
            <a:pPr lvl="4" eaLnBrk="1" latinLnBrk="0" hangingPunct="1"/>
            <a:r>
              <a:rPr lang="ca-ES" smtClean="0"/>
              <a:t>Cinquè nivell</a:t>
            </a:r>
            <a:endParaRPr kumimoji="0" lang="en-US"/>
          </a:p>
        </p:txBody>
      </p:sp>
      <p:sp>
        <p:nvSpPr>
          <p:cNvPr id="5" name="Contenidor de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16DAE99-DEA4-4636-BB1D-0167416B02EA}" type="datetimeFigureOut">
              <a:rPr lang="ca-ES" smtClean="0"/>
              <a:t>12/11/2010</a:t>
            </a:fld>
            <a:endParaRPr lang="ca-ES"/>
          </a:p>
        </p:txBody>
      </p:sp>
      <p:sp>
        <p:nvSpPr>
          <p:cNvPr id="6" name="Contenidor de peu de pà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a-ES"/>
          </a:p>
        </p:txBody>
      </p:sp>
      <p:sp>
        <p:nvSpPr>
          <p:cNvPr id="7" name="Conteni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A9E0AFA-B5ED-40BE-936B-291F9E270A3E}" type="slidenum">
              <a:rPr lang="ca-ES" smtClean="0"/>
              <a:t>‹#›</a:t>
            </a:fld>
            <a:endParaRPr lang="ca-ES"/>
          </a:p>
        </p:txBody>
      </p:sp>
      <p:sp>
        <p:nvSpPr>
          <p:cNvPr id="8" name="Títol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ca-ES" smtClean="0"/>
              <a:t>Feu clic aquí per editar l'estil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ca-ES" smtClean="0"/>
              <a:t>Feu clic aquí per editar l'estil</a:t>
            </a:r>
            <a:endParaRPr kumimoji="0" lang="en-US"/>
          </a:p>
        </p:txBody>
      </p:sp>
      <p:sp>
        <p:nvSpPr>
          <p:cNvPr id="3" name="Contenidor de text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ca-ES" smtClean="0"/>
              <a:t>Feu clic aquí per editar els estils de text</a:t>
            </a:r>
          </a:p>
        </p:txBody>
      </p:sp>
      <p:sp>
        <p:nvSpPr>
          <p:cNvPr id="4" name="Contenidor de text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ca-ES" smtClean="0"/>
              <a:t>Feu clic aquí per editar els estils de text</a:t>
            </a:r>
          </a:p>
        </p:txBody>
      </p:sp>
      <p:sp>
        <p:nvSpPr>
          <p:cNvPr id="5" name="Contenidor de contingut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ca-ES" smtClean="0"/>
              <a:t>Feu clic aquí per editar els estils de text</a:t>
            </a:r>
          </a:p>
          <a:p>
            <a:pPr lvl="1" eaLnBrk="1" latinLnBrk="0" hangingPunct="1"/>
            <a:r>
              <a:rPr lang="ca-ES" smtClean="0"/>
              <a:t>Segon nivell</a:t>
            </a:r>
          </a:p>
          <a:p>
            <a:pPr lvl="2" eaLnBrk="1" latinLnBrk="0" hangingPunct="1"/>
            <a:r>
              <a:rPr lang="ca-ES" smtClean="0"/>
              <a:t>Tercer nivell</a:t>
            </a:r>
          </a:p>
          <a:p>
            <a:pPr lvl="3" eaLnBrk="1" latinLnBrk="0" hangingPunct="1"/>
            <a:r>
              <a:rPr lang="ca-ES" smtClean="0"/>
              <a:t>Quart nivell</a:t>
            </a:r>
          </a:p>
          <a:p>
            <a:pPr lvl="4" eaLnBrk="1" latinLnBrk="0" hangingPunct="1"/>
            <a:r>
              <a:rPr lang="ca-ES" smtClean="0"/>
              <a:t>Cinquè nivell</a:t>
            </a:r>
            <a:endParaRPr kumimoji="0" lang="en-US"/>
          </a:p>
        </p:txBody>
      </p:sp>
      <p:sp>
        <p:nvSpPr>
          <p:cNvPr id="6" name="Contenidor de contingut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ca-ES" smtClean="0"/>
              <a:t>Feu clic aquí per editar els estils de text</a:t>
            </a:r>
          </a:p>
          <a:p>
            <a:pPr lvl="1" eaLnBrk="1" latinLnBrk="0" hangingPunct="1"/>
            <a:r>
              <a:rPr lang="ca-ES" smtClean="0"/>
              <a:t>Segon nivell</a:t>
            </a:r>
          </a:p>
          <a:p>
            <a:pPr lvl="2" eaLnBrk="1" latinLnBrk="0" hangingPunct="1"/>
            <a:r>
              <a:rPr lang="ca-ES" smtClean="0"/>
              <a:t>Tercer nivell</a:t>
            </a:r>
          </a:p>
          <a:p>
            <a:pPr lvl="3" eaLnBrk="1" latinLnBrk="0" hangingPunct="1"/>
            <a:r>
              <a:rPr lang="ca-ES" smtClean="0"/>
              <a:t>Quart nivell</a:t>
            </a:r>
          </a:p>
          <a:p>
            <a:pPr lvl="4" eaLnBrk="1" latinLnBrk="0" hangingPunct="1"/>
            <a:r>
              <a:rPr lang="ca-ES" smtClean="0"/>
              <a:t>Cinquè nivell</a:t>
            </a:r>
            <a:endParaRPr kumimoji="0" lang="en-US"/>
          </a:p>
        </p:txBody>
      </p:sp>
      <p:sp>
        <p:nvSpPr>
          <p:cNvPr id="7" name="Contenidor de dat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16DAE99-DEA4-4636-BB1D-0167416B02EA}" type="datetimeFigureOut">
              <a:rPr lang="ca-ES" smtClean="0"/>
              <a:t>12/11/2010</a:t>
            </a:fld>
            <a:endParaRPr lang="ca-ES"/>
          </a:p>
        </p:txBody>
      </p:sp>
      <p:sp>
        <p:nvSpPr>
          <p:cNvPr id="8" name="Contenidor de peu de pà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a-ES"/>
          </a:p>
        </p:txBody>
      </p:sp>
      <p:sp>
        <p:nvSpPr>
          <p:cNvPr id="9" name="Conteni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A9E0AFA-B5ED-40BE-936B-291F9E270A3E}" type="slidenum">
              <a:rPr lang="ca-ES" smtClean="0"/>
              <a:t>‹#›</a:t>
            </a:fld>
            <a:endParaRPr lang="ca-E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omés títol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idor de dat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16DAE99-DEA4-4636-BB1D-0167416B02EA}" type="datetimeFigureOut">
              <a:rPr lang="ca-ES" smtClean="0"/>
              <a:t>12/11/2010</a:t>
            </a:fld>
            <a:endParaRPr lang="ca-ES"/>
          </a:p>
        </p:txBody>
      </p:sp>
      <p:sp>
        <p:nvSpPr>
          <p:cNvPr id="4" name="Contenidor de peu de pà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a-ES"/>
          </a:p>
        </p:txBody>
      </p:sp>
      <p:sp>
        <p:nvSpPr>
          <p:cNvPr id="5" name="Conteni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A9E0AFA-B5ED-40BE-936B-291F9E270A3E}" type="slidenum">
              <a:rPr lang="ca-ES" smtClean="0"/>
              <a:t>‹#›</a:t>
            </a:fld>
            <a:endParaRPr lang="ca-ES"/>
          </a:p>
        </p:txBody>
      </p:sp>
      <p:sp>
        <p:nvSpPr>
          <p:cNvPr id="6" name="Títol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ca-ES" smtClean="0"/>
              <a:t>Feu clic aquí per editar l'estil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e dat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16DAE99-DEA4-4636-BB1D-0167416B02EA}" type="datetimeFigureOut">
              <a:rPr lang="ca-ES" smtClean="0"/>
              <a:t>12/11/2010</a:t>
            </a:fld>
            <a:endParaRPr lang="ca-ES"/>
          </a:p>
        </p:txBody>
      </p:sp>
      <p:sp>
        <p:nvSpPr>
          <p:cNvPr id="3" name="Contenidor de peu de pà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a-ES"/>
          </a:p>
        </p:txBody>
      </p:sp>
      <p:sp>
        <p:nvSpPr>
          <p:cNvPr id="4" name="Conteni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A9E0AFA-B5ED-40BE-936B-291F9E270A3E}" type="slidenum">
              <a:rPr lang="ca-ES" smtClean="0"/>
              <a:t>‹#›</a:t>
            </a:fld>
            <a:endParaRPr lang="ca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ingut amb llegenda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ca-ES" smtClean="0"/>
              <a:t>Feu clic aquí per editar l'estil</a:t>
            </a:r>
            <a:endParaRPr kumimoji="0" lang="en-US"/>
          </a:p>
        </p:txBody>
      </p:sp>
      <p:sp>
        <p:nvSpPr>
          <p:cNvPr id="3" name="Contenidor de text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ca-ES" smtClean="0"/>
              <a:t>Feu clic aquí per editar els estils de text</a:t>
            </a:r>
          </a:p>
        </p:txBody>
      </p:sp>
      <p:sp>
        <p:nvSpPr>
          <p:cNvPr id="4" name="Contenidor de contingut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ca-ES" smtClean="0"/>
              <a:t>Feu clic aquí per editar els estils de text</a:t>
            </a:r>
          </a:p>
          <a:p>
            <a:pPr lvl="1" eaLnBrk="1" latinLnBrk="0" hangingPunct="1"/>
            <a:r>
              <a:rPr lang="ca-ES" smtClean="0"/>
              <a:t>Segon nivell</a:t>
            </a:r>
          </a:p>
          <a:p>
            <a:pPr lvl="2" eaLnBrk="1" latinLnBrk="0" hangingPunct="1"/>
            <a:r>
              <a:rPr lang="ca-ES" smtClean="0"/>
              <a:t>Tercer nivell</a:t>
            </a:r>
          </a:p>
          <a:p>
            <a:pPr lvl="3" eaLnBrk="1" latinLnBrk="0" hangingPunct="1"/>
            <a:r>
              <a:rPr lang="ca-ES" smtClean="0"/>
              <a:t>Quart nivell</a:t>
            </a:r>
          </a:p>
          <a:p>
            <a:pPr lvl="4" eaLnBrk="1" latinLnBrk="0" hangingPunct="1"/>
            <a:r>
              <a:rPr lang="ca-ES" smtClean="0"/>
              <a:t>Cinquè nivell</a:t>
            </a:r>
            <a:endParaRPr kumimoji="0" lang="en-US"/>
          </a:p>
        </p:txBody>
      </p:sp>
      <p:sp>
        <p:nvSpPr>
          <p:cNvPr id="5" name="Contenidor de data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816DAE99-DEA4-4636-BB1D-0167416B02EA}" type="datetimeFigureOut">
              <a:rPr lang="ca-ES" smtClean="0"/>
              <a:t>12/11/2010</a:t>
            </a:fld>
            <a:endParaRPr lang="ca-ES"/>
          </a:p>
        </p:txBody>
      </p:sp>
      <p:sp>
        <p:nvSpPr>
          <p:cNvPr id="6" name="Contenidor de peu de pà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a-ES"/>
          </a:p>
        </p:txBody>
      </p:sp>
      <p:sp>
        <p:nvSpPr>
          <p:cNvPr id="7" name="Conteni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A9E0AFA-B5ED-40BE-936B-291F9E270A3E}" type="slidenum">
              <a:rPr lang="ca-ES" smtClean="0"/>
              <a:t>‹#›</a:t>
            </a:fld>
            <a:endParaRPr lang="ca-E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tge amb llegenda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idor de text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ca-ES" smtClean="0"/>
              <a:t>Feu clic aquí per editar els estils de text</a:t>
            </a:r>
          </a:p>
        </p:txBody>
      </p:sp>
      <p:sp>
        <p:nvSpPr>
          <p:cNvPr id="3" name="Contenidor d'imatge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ca-ES" smtClean="0"/>
              <a:t>Feu clic a la icona per afegir una imatge</a:t>
            </a:r>
            <a:endParaRPr kumimoji="0" lang="en-US" dirty="0"/>
          </a:p>
        </p:txBody>
      </p:sp>
      <p:sp>
        <p:nvSpPr>
          <p:cNvPr id="5" name="Contenidor de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816DAE99-DEA4-4636-BB1D-0167416B02EA}" type="datetimeFigureOut">
              <a:rPr lang="ca-ES" smtClean="0"/>
              <a:t>12/11/2010</a:t>
            </a:fld>
            <a:endParaRPr lang="ca-ES"/>
          </a:p>
        </p:txBody>
      </p:sp>
      <p:sp>
        <p:nvSpPr>
          <p:cNvPr id="6" name="Contenidor de peu de pàgina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ca-ES"/>
          </a:p>
        </p:txBody>
      </p:sp>
      <p:sp>
        <p:nvSpPr>
          <p:cNvPr id="7" name="Conteni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3A9E0AFA-B5ED-40BE-936B-291F9E270A3E}" type="slidenum">
              <a:rPr lang="ca-ES" smtClean="0"/>
              <a:t>‹#›</a:t>
            </a:fld>
            <a:endParaRPr lang="ca-ES"/>
          </a:p>
        </p:txBody>
      </p:sp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ca-ES" smtClean="0"/>
              <a:t>Feu clic aquí per editar l'estil</a:t>
            </a:r>
            <a:endParaRPr kumimoji="0" lang="en-US"/>
          </a:p>
        </p:txBody>
      </p:sp>
      <p:sp>
        <p:nvSpPr>
          <p:cNvPr id="8" name="Forma lliure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orma lliure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Triangle rect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Connector recte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ometes angulars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ometes angulars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orma lliure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orma lliure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Triangle rect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Connector recte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Contenidor de títol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ca-ES" smtClean="0"/>
              <a:t>Feu clic aquí per editar l'estil</a:t>
            </a:r>
            <a:endParaRPr kumimoji="0" lang="en-US"/>
          </a:p>
        </p:txBody>
      </p:sp>
      <p:sp>
        <p:nvSpPr>
          <p:cNvPr id="30" name="Contenidor de text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ca-ES" smtClean="0"/>
              <a:t>Feu clic aquí per editar els estils de text</a:t>
            </a:r>
          </a:p>
          <a:p>
            <a:pPr lvl="1" eaLnBrk="1" latinLnBrk="0" hangingPunct="1"/>
            <a:r>
              <a:rPr kumimoji="0" lang="ca-ES" smtClean="0"/>
              <a:t>Segon nivell</a:t>
            </a:r>
          </a:p>
          <a:p>
            <a:pPr lvl="2" eaLnBrk="1" latinLnBrk="0" hangingPunct="1"/>
            <a:r>
              <a:rPr kumimoji="0" lang="ca-ES" smtClean="0"/>
              <a:t>Tercer nivell</a:t>
            </a:r>
          </a:p>
          <a:p>
            <a:pPr lvl="3" eaLnBrk="1" latinLnBrk="0" hangingPunct="1"/>
            <a:r>
              <a:rPr kumimoji="0" lang="ca-ES" smtClean="0"/>
              <a:t>Quart nivell</a:t>
            </a:r>
          </a:p>
          <a:p>
            <a:pPr lvl="4" eaLnBrk="1" latinLnBrk="0" hangingPunct="1"/>
            <a:r>
              <a:rPr kumimoji="0" lang="ca-ES" smtClean="0"/>
              <a:t>Cinquè nivell</a:t>
            </a:r>
            <a:endParaRPr kumimoji="0" lang="en-US"/>
          </a:p>
        </p:txBody>
      </p:sp>
      <p:sp>
        <p:nvSpPr>
          <p:cNvPr id="10" name="Contenidor de data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816DAE99-DEA4-4636-BB1D-0167416B02EA}" type="datetimeFigureOut">
              <a:rPr lang="ca-ES" smtClean="0"/>
              <a:t>12/11/2010</a:t>
            </a:fld>
            <a:endParaRPr lang="ca-ES"/>
          </a:p>
        </p:txBody>
      </p:sp>
      <p:sp>
        <p:nvSpPr>
          <p:cNvPr id="22" name="Contenidor de peu de pàgina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ca-ES"/>
          </a:p>
        </p:txBody>
      </p:sp>
      <p:sp>
        <p:nvSpPr>
          <p:cNvPr id="18" name="Contenidor de número de diapositiva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3A9E0AFA-B5ED-40BE-936B-291F9E270A3E}" type="slidenum">
              <a:rPr lang="ca-ES" smtClean="0"/>
              <a:t>‹#›</a:t>
            </a:fld>
            <a:endParaRPr lang="ca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audio" Target="../media/audio5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a-ES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RECEPTA</a:t>
            </a:r>
            <a:endParaRPr lang="ca-ES" dirty="0"/>
          </a:p>
        </p:txBody>
      </p:sp>
      <p:sp>
        <p:nvSpPr>
          <p:cNvPr id="3" name="Subtítol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ca-ES" sz="4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Pollastre al forn</a:t>
            </a:r>
          </a:p>
          <a:p>
            <a:r>
              <a:rPr lang="ca-ES" sz="4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Mm mm! Que bo!</a:t>
            </a:r>
            <a:endParaRPr lang="ca-ES" sz="4400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4" name="Llamp 3"/>
          <p:cNvSpPr/>
          <p:nvPr/>
        </p:nvSpPr>
        <p:spPr>
          <a:xfrm>
            <a:off x="755576" y="980728"/>
            <a:ext cx="2664296" cy="2952328"/>
          </a:xfrm>
          <a:prstGeom prst="lightningBol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</p:spTree>
  </p:cSld>
  <p:clrMapOvr>
    <a:masterClrMapping/>
  </p:clrMapOvr>
  <p:transition spd="med" advClick="0" advTm="14000">
    <p:dissolve/>
    <p:sndAc>
      <p:stSnd>
        <p:snd r:embed="rId2" name="laser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idor de contingut 2"/>
          <p:cNvSpPr>
            <a:spLocks noGrp="1"/>
          </p:cNvSpPr>
          <p:nvPr>
            <p:ph idx="1"/>
          </p:nvPr>
        </p:nvSpPr>
        <p:spPr>
          <a:xfrm>
            <a:off x="467544" y="1484784"/>
            <a:ext cx="8229600" cy="4525963"/>
          </a:xfrm>
        </p:spPr>
        <p:txBody>
          <a:bodyPr/>
          <a:lstStyle/>
          <a:p>
            <a:pPr>
              <a:buFontTx/>
              <a:buChar char="-"/>
            </a:pPr>
            <a:r>
              <a:rPr lang="ca-ES" dirty="0" smtClean="0"/>
              <a:t>OLI</a:t>
            </a:r>
          </a:p>
          <a:p>
            <a:pPr>
              <a:buFontTx/>
              <a:buChar char="-"/>
            </a:pPr>
            <a:r>
              <a:rPr lang="ca-ES" dirty="0" smtClean="0"/>
              <a:t>SAL</a:t>
            </a:r>
          </a:p>
          <a:p>
            <a:pPr>
              <a:buFontTx/>
              <a:buChar char="-"/>
            </a:pPr>
            <a:r>
              <a:rPr lang="ca-ES" dirty="0" smtClean="0"/>
              <a:t>POLLASTRE CRU</a:t>
            </a:r>
          </a:p>
          <a:p>
            <a:pPr>
              <a:buFontTx/>
              <a:buChar char="-"/>
            </a:pPr>
            <a:r>
              <a:rPr lang="ca-ES" dirty="0" smtClean="0"/>
              <a:t>PATATES FREGIDES</a:t>
            </a:r>
          </a:p>
          <a:p>
            <a:pPr>
              <a:buFontTx/>
              <a:buChar char="-"/>
            </a:pPr>
            <a:endParaRPr lang="ca-ES" dirty="0"/>
          </a:p>
        </p:txBody>
      </p:sp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INGREDIENTS</a:t>
            </a:r>
            <a:endParaRPr lang="ca-ES" dirty="0"/>
          </a:p>
        </p:txBody>
      </p:sp>
      <p:sp>
        <p:nvSpPr>
          <p:cNvPr id="4" name="Lluna 3"/>
          <p:cNvSpPr/>
          <p:nvPr/>
        </p:nvSpPr>
        <p:spPr>
          <a:xfrm>
            <a:off x="5508104" y="1340768"/>
            <a:ext cx="2016224" cy="2448272"/>
          </a:xfrm>
          <a:prstGeom prst="moon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5" name="Estel de 5 puntes 4"/>
          <p:cNvSpPr/>
          <p:nvPr/>
        </p:nvSpPr>
        <p:spPr>
          <a:xfrm>
            <a:off x="3059832" y="4077072"/>
            <a:ext cx="2808312" cy="2304256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</p:spTree>
  </p:cSld>
  <p:clrMapOvr>
    <a:masterClrMapping/>
  </p:clrMapOvr>
  <p:transition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idor de contingut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ca-ES" sz="5400" dirty="0" smtClean="0"/>
              <a:t>Agafem el pollastre cru i li posem la sal i per dalt el l’oli</a:t>
            </a:r>
            <a:endParaRPr lang="ca-ES" sz="5400" dirty="0"/>
          </a:p>
        </p:txBody>
      </p:sp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PRIMER PAS</a:t>
            </a:r>
            <a:endParaRPr lang="ca-ES" dirty="0"/>
          </a:p>
        </p:txBody>
      </p:sp>
      <p:sp>
        <p:nvSpPr>
          <p:cNvPr id="4" name="Cara somrient 3"/>
          <p:cNvSpPr/>
          <p:nvPr/>
        </p:nvSpPr>
        <p:spPr>
          <a:xfrm>
            <a:off x="5220072" y="4005064"/>
            <a:ext cx="2016224" cy="1872208"/>
          </a:xfrm>
          <a:prstGeom prst="smileyFac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</p:spTree>
  </p:cSld>
  <p:clrMapOvr>
    <a:masterClrMapping/>
  </p:clrMapOvr>
  <p:transition>
    <p:sndAc>
      <p:stSnd>
        <p:snd r:embed="rId2" name="applause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idor de contingut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ca-ES" dirty="0" smtClean="0"/>
              <a:t>Després que  hàgim posat el l’oli agafem el pollastre i ho posem al forn després de que acabi 30 minuts agafem el pollastre i ho guardem. </a:t>
            </a:r>
            <a:endParaRPr lang="ca-ES" dirty="0"/>
          </a:p>
        </p:txBody>
      </p:sp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SEGON PAS</a:t>
            </a:r>
            <a:endParaRPr lang="ca-ES" dirty="0"/>
          </a:p>
        </p:txBody>
      </p:sp>
      <p:sp>
        <p:nvSpPr>
          <p:cNvPr id="4" name="Cor 3"/>
          <p:cNvSpPr/>
          <p:nvPr/>
        </p:nvSpPr>
        <p:spPr>
          <a:xfrm>
            <a:off x="4788024" y="4365104"/>
            <a:ext cx="1994520" cy="149046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</p:spTree>
  </p:cSld>
  <p:clrMapOvr>
    <a:masterClrMapping/>
  </p:clrMapOvr>
  <p:transition spd="slow">
    <p:sndAc>
      <p:stSnd>
        <p:snd r:embed="rId2" name="drumroll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idor de contingut 2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ca-ES" dirty="0" smtClean="0"/>
              <a:t>Després agafem les patates fregides i ho posem a la fregidora de les patates i després cuant acabi les patates fregides u posem com a decorat al pollastre.</a:t>
            </a:r>
            <a:endParaRPr lang="ca-ES" dirty="0"/>
          </a:p>
        </p:txBody>
      </p:sp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TERCER PAS</a:t>
            </a:r>
            <a:endParaRPr lang="ca-ES" dirty="0"/>
          </a:p>
        </p:txBody>
      </p:sp>
      <p:sp>
        <p:nvSpPr>
          <p:cNvPr id="5" name="Sol 4"/>
          <p:cNvSpPr/>
          <p:nvPr/>
        </p:nvSpPr>
        <p:spPr>
          <a:xfrm>
            <a:off x="5580112" y="3573016"/>
            <a:ext cx="2520280" cy="2016224"/>
          </a:xfrm>
          <a:prstGeom prst="su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6" name="Núvol 5"/>
          <p:cNvSpPr/>
          <p:nvPr/>
        </p:nvSpPr>
        <p:spPr>
          <a:xfrm>
            <a:off x="1043608" y="3645024"/>
            <a:ext cx="3312368" cy="1944216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</p:spTree>
  </p:cSld>
  <p:clrMapOvr>
    <a:masterClrMapping/>
  </p:clrMapOvr>
  <p:transition>
    <p:sndAc>
      <p:stSnd>
        <p:snd r:embed="rId2" name="cashreg.wav"/>
      </p:stSnd>
    </p:sndAc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splanada">
  <a:themeElements>
    <a:clrScheme name="Esplanada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Esplanada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Esplanada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45</TotalTime>
  <Words>93</Words>
  <Application>Microsoft Office PowerPoint</Application>
  <PresentationFormat>Presentació en pantalla (4:3)</PresentationFormat>
  <Paragraphs>14</Paragraphs>
  <Slides>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Títols de les diapositives</vt:lpstr>
      </vt:variant>
      <vt:variant>
        <vt:i4>5</vt:i4>
      </vt:variant>
    </vt:vector>
  </HeadingPairs>
  <TitlesOfParts>
    <vt:vector size="6" baseType="lpstr">
      <vt:lpstr>Esplanada</vt:lpstr>
      <vt:lpstr>RECEPTA</vt:lpstr>
      <vt:lpstr>INGREDIENTS</vt:lpstr>
      <vt:lpstr>PRIMER PAS</vt:lpstr>
      <vt:lpstr>SEGON PAS</vt:lpstr>
      <vt:lpstr>TERCER PAS</vt:lpstr>
    </vt:vector>
  </TitlesOfParts>
  <Company>Departament d'Educació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RECEPTA</dc:title>
  <dc:creator>Generalitat de Catalunya</dc:creator>
  <cp:lastModifiedBy>Generalitat de Catalunya</cp:lastModifiedBy>
  <cp:revision>5</cp:revision>
  <dcterms:created xsi:type="dcterms:W3CDTF">2010-11-12T10:42:39Z</dcterms:created>
  <dcterms:modified xsi:type="dcterms:W3CDTF">2010-11-12T11:28:13Z</dcterms:modified>
</cp:coreProperties>
</file>